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ind Guntur Light" charset="1" panose="02000000000000000000"/>
      <p:regular r:id="rId10"/>
    </p:embeddedFont>
    <p:embeddedFont>
      <p:font typeface="Hind Guntur Light Bold" charset="1" panose="02000000000000000000"/>
      <p:regular r:id="rId11"/>
    </p:embeddedFont>
    <p:embeddedFont>
      <p:font typeface="Hind Guntur Bold" charset="1" panose="02000000000000000000"/>
      <p:regular r:id="rId12"/>
    </p:embeddedFont>
    <p:embeddedFont>
      <p:font typeface="Hind Guntur Medium" charset="1" panose="02000000000000000000"/>
      <p:regular r:id="rId13"/>
    </p:embeddedFont>
    <p:embeddedFont>
      <p:font typeface="Hind Guntur Medium Bold" charset="1" panose="02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jpe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5558" r="0" b="3694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49295" t="25582" r="0" b="36858"/>
          <a:stretch>
            <a:fillRect/>
          </a:stretch>
        </p:blipFill>
        <p:spPr>
          <a:xfrm flipH="false" flipV="false" rot="0">
            <a:off x="0" y="0"/>
            <a:ext cx="92583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5" id="15"/>
          <p:cNvGrpSpPr/>
          <p:nvPr/>
        </p:nvGrpSpPr>
        <p:grpSpPr>
          <a:xfrm rot="0">
            <a:off x="7220316" y="6445530"/>
            <a:ext cx="1305554" cy="684007"/>
            <a:chOff x="0" y="0"/>
            <a:chExt cx="1740738" cy="912009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1740738" cy="912009"/>
            </a:xfrm>
            <a:prstGeom prst="rect">
              <a:avLst/>
            </a:prstGeom>
            <a:solidFill>
              <a:srgbClr val="000000"/>
            </a:solid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492597" y="362619"/>
              <a:ext cx="755544" cy="186770"/>
              <a:chOff x="0" y="0"/>
              <a:chExt cx="2055017" cy="508000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215900"/>
                <a:ext cx="1759108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1759108">
                    <a:moveTo>
                      <a:pt x="0" y="0"/>
                    </a:moveTo>
                    <a:lnTo>
                      <a:pt x="1759108" y="0"/>
                    </a:lnTo>
                    <a:lnTo>
                      <a:pt x="1759108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>
                <a:off x="1680367" y="1270"/>
                <a:ext cx="374650" cy="505460"/>
              </a:xfrm>
              <a:custGeom>
                <a:avLst/>
                <a:gdLst/>
                <a:ahLst/>
                <a:cxnLst/>
                <a:rect r="r" b="b" t="t" l="l"/>
                <a:pathLst>
                  <a:path h="505460" w="37465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20" id="20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sp>
          <p:nvSpPr>
            <p:cNvPr name="AutoShape 21" id="21"/>
            <p:cNvSpPr/>
            <p:nvPr/>
          </p:nvSpPr>
          <p:spPr>
            <a:xfrm rot="0">
              <a:off x="0" y="0"/>
              <a:ext cx="24384000" cy="13716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9119271" y="570349"/>
              <a:ext cx="3893129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80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DEFEATING COVID-19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371600" y="570349"/>
              <a:ext cx="5790095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CORONAVIRUS DISEASE -19</a:t>
              </a:r>
            </a:p>
          </p:txBody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44021" y="190434"/>
            <a:ext cx="2829650" cy="616223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 rot="0">
            <a:off x="732430" y="4030273"/>
            <a:ext cx="7793440" cy="2119409"/>
            <a:chOff x="0" y="0"/>
            <a:chExt cx="10391253" cy="2825879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66675"/>
              <a:ext cx="10391253" cy="2606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270"/>
                </a:lnSpc>
                <a:spcBef>
                  <a:spcPct val="0"/>
                </a:spcBef>
              </a:pPr>
              <a:r>
                <a:rPr lang="en-US" spc="451" sz="3764">
                  <a:solidFill>
                    <a:srgbClr val="FFFFFF"/>
                  </a:solidFill>
                  <a:latin typeface="Hind Guntur Bold"/>
                </a:rPr>
                <a:t>SISTEM PEMBUKA PINTU OTOMATIS MENGGUNAKAN DETEKSI MASKER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2055690"/>
              <a:ext cx="10391253" cy="7701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0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98213"/>
            <a:ext cx="1633406" cy="104497"/>
            <a:chOff x="0" y="0"/>
            <a:chExt cx="8933191" cy="571500"/>
          </a:xfrm>
        </p:grpSpPr>
        <p:sp>
          <p:nvSpPr>
            <p:cNvPr name="Freeform 3" id="3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r="r" b="b" t="t" l="l"/>
              <a:pathLst>
                <a:path h="69850" w="8933191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6858000" cy="1028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55221" r="0" b="0"/>
          <a:stretch>
            <a:fillRect/>
          </a:stretch>
        </p:blipFill>
        <p:spPr>
          <a:xfrm flipH="false" flipV="false" rot="0">
            <a:off x="-137616" y="5588203"/>
            <a:ext cx="6995616" cy="4698797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7" id="7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605837" y="1189546"/>
            <a:ext cx="7841828" cy="5522844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605837" y="7037499"/>
            <a:ext cx="7841828" cy="2062564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4339453" y="9681299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9681299"/>
            <a:ext cx="4342571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KEY THINGS TO KNOW ABOUT THE CORONAVIRUS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6324660"/>
            <a:ext cx="5291650" cy="699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ind Guntur Bold"/>
              </a:rPr>
              <a:t>HASIL PENGUJIAN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6999399"/>
            <a:ext cx="5291650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Hind Guntur Light"/>
              </a:rPr>
              <a:t>Berikut ini adalah beberapa data hasil pengujian yang sudah kita lakukan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7175" r="0" b="2532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43075" y="534496"/>
            <a:ext cx="1633406" cy="104497"/>
            <a:chOff x="0" y="0"/>
            <a:chExt cx="8933191" cy="571500"/>
          </a:xfrm>
        </p:grpSpPr>
        <p:sp>
          <p:nvSpPr>
            <p:cNvPr name="Freeform 4" id="4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r="r" b="b" t="t" l="l"/>
              <a:pathLst>
                <a:path h="69850" w="8933191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7880" t="48568" r="7483" b="26777"/>
          <a:stretch>
            <a:fillRect/>
          </a:stretch>
        </p:blipFill>
        <p:spPr>
          <a:xfrm flipH="false" flipV="false" rot="0">
            <a:off x="1028700" y="3194977"/>
            <a:ext cx="16230600" cy="7092023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-5400000">
            <a:off x="2747882" y="4083977"/>
            <a:ext cx="133684" cy="133684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5400000">
            <a:off x="9110579" y="4083977"/>
            <a:ext cx="133684" cy="133684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-5400000">
            <a:off x="5929231" y="4083977"/>
            <a:ext cx="133684" cy="133684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-5400000">
            <a:off x="15473276" y="4083977"/>
            <a:ext cx="133684" cy="133684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-5400000">
            <a:off x="12291927" y="4083977"/>
            <a:ext cx="133684" cy="133684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7" id="17"/>
          <p:cNvSpPr/>
          <p:nvPr/>
        </p:nvSpPr>
        <p:spPr>
          <a:xfrm rot="5400000">
            <a:off x="9139238" y="-3959718"/>
            <a:ext cx="9525" cy="16230600"/>
          </a:xfrm>
          <a:prstGeom prst="rect">
            <a:avLst/>
          </a:prstGeom>
          <a:solidFill>
            <a:srgbClr val="FFFFFF">
              <a:alpha val="49804"/>
            </a:srgbClr>
          </a:solidFill>
        </p:spPr>
      </p:sp>
      <p:grpSp>
        <p:nvGrpSpPr>
          <p:cNvPr name="Group 18" id="18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19" id="19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31" id="3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100725" y="4816985"/>
            <a:ext cx="7780375" cy="1153425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2996970" y="6275357"/>
            <a:ext cx="12360902" cy="238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5"/>
              </a:lnSpc>
            </a:pPr>
            <a:r>
              <a:rPr lang="en-US" sz="2910">
                <a:solidFill>
                  <a:srgbClr val="FFFFFF"/>
                </a:solidFill>
                <a:latin typeface="Hind Guntur Light"/>
              </a:rPr>
              <a:t> Dari hasil perhitungan akurasi data pengujian diatas adalah pengaruh dalam mendeteksi masker maupun non-masker dapat menghasilkan berbeda-beda tergantung dengan kondisi pencahayaan, warna masker, penggunaan kacamata, dan lain sebagainya.</a:t>
            </a:r>
          </a:p>
          <a:p>
            <a:pPr algn="ctr" marL="0" indent="0" lvl="0">
              <a:lnSpc>
                <a:spcPts val="4075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043075" y="1643062"/>
            <a:ext cx="8115300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ind Guntur Bold"/>
              </a:rPr>
              <a:t>PERHITUNGAN AKURASI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9681299"/>
            <a:ext cx="4342571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KEY THINGS TO KNOW ABOUT THE CORONAVIRUS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339453" y="9681299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2642" y="550462"/>
            <a:ext cx="566658" cy="140078"/>
            <a:chOff x="0" y="0"/>
            <a:chExt cx="2055017" cy="508000"/>
          </a:xfrm>
        </p:grpSpPr>
        <p:sp>
          <p:nvSpPr>
            <p:cNvPr name="Freeform 3" id="3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20529" r="0" b="0"/>
          <a:stretch>
            <a:fillRect/>
          </a:stretch>
        </p:blipFill>
        <p:spPr>
          <a:xfrm flipH="false" flipV="false" rot="0">
            <a:off x="1028700" y="0"/>
            <a:ext cx="17259300" cy="1028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92052" r="0" b="0"/>
          <a:stretch>
            <a:fillRect/>
          </a:stretch>
        </p:blipFill>
        <p:spPr>
          <a:xfrm flipH="false" flipV="false" rot="0">
            <a:off x="1028700" y="9258300"/>
            <a:ext cx="17259300" cy="1028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833055" y="9681299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3500" y="9681299"/>
            <a:ext cx="4342571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KEY THINGS TO KNOW ABOUT THE CORONAVIRUS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68584" y="2344549"/>
            <a:ext cx="10124058" cy="78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440"/>
              </a:lnSpc>
            </a:pPr>
            <a:r>
              <a:rPr lang="en-US" sz="5600">
                <a:solidFill>
                  <a:srgbClr val="FFFFFF"/>
                </a:solidFill>
                <a:latin typeface="Hind Guntur Bold"/>
              </a:rPr>
              <a:t>TERIMA KASIH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12" id="12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24" id="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25" id="25"/>
          <p:cNvGrpSpPr/>
          <p:nvPr/>
        </p:nvGrpSpPr>
        <p:grpSpPr>
          <a:xfrm rot="0">
            <a:off x="1028700" y="4573839"/>
            <a:ext cx="457783" cy="969709"/>
            <a:chOff x="0" y="0"/>
            <a:chExt cx="610378" cy="1292945"/>
          </a:xfrm>
        </p:grpSpPr>
        <p:sp>
          <p:nvSpPr>
            <p:cNvPr name="AutoShape 26" id="26"/>
            <p:cNvSpPr/>
            <p:nvPr/>
          </p:nvSpPr>
          <p:spPr>
            <a:xfrm rot="0">
              <a:off x="0" y="0"/>
              <a:ext cx="610378" cy="625333"/>
            </a:xfrm>
            <a:prstGeom prst="rect">
              <a:avLst/>
            </a:prstGeom>
            <a:solidFill>
              <a:srgbClr val="FFFFFF">
                <a:alpha val="19608"/>
              </a:srgbClr>
            </a:solidFill>
          </p:spPr>
        </p:sp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171099" y="229084"/>
              <a:ext cx="268179" cy="167165"/>
            </a:xfrm>
            <a:prstGeom prst="rect">
              <a:avLst/>
            </a:prstGeom>
          </p:spPr>
        </p:pic>
        <p:sp>
          <p:nvSpPr>
            <p:cNvPr name="AutoShape 28" id="28"/>
            <p:cNvSpPr/>
            <p:nvPr/>
          </p:nvSpPr>
          <p:spPr>
            <a:xfrm rot="-10800000">
              <a:off x="0" y="667612"/>
              <a:ext cx="610378" cy="625333"/>
            </a:xfrm>
            <a:prstGeom prst="rect">
              <a:avLst/>
            </a:prstGeom>
            <a:solidFill>
              <a:srgbClr val="FFFFFF">
                <a:alpha val="19608"/>
              </a:srgbClr>
            </a:solidFill>
          </p:spPr>
        </p:sp>
        <p:pic>
          <p:nvPicPr>
            <p:cNvPr name="Picture 29" id="29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71099" y="896696"/>
              <a:ext cx="268179" cy="1671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6250" r="0" b="87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19196" t="30703" r="23520" b="27524"/>
          <a:stretch>
            <a:fillRect/>
          </a:stretch>
        </p:blipFill>
        <p:spPr>
          <a:xfrm flipH="false" flipV="false" rot="0">
            <a:off x="3948547" y="2302096"/>
            <a:ext cx="10390907" cy="568280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965454" y="2913558"/>
            <a:ext cx="4121916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Oleh Kelompok 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11156" y="4236774"/>
            <a:ext cx="7630512" cy="2040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8426" indent="-314213" lvl="1">
              <a:lnSpc>
                <a:spcPts val="4075"/>
              </a:lnSpc>
              <a:buFont typeface="Arial"/>
              <a:buChar char="•"/>
            </a:pPr>
            <a:r>
              <a:rPr lang="en-US" sz="2910">
                <a:solidFill>
                  <a:srgbClr val="FFFFFF"/>
                </a:solidFill>
                <a:latin typeface="Hind Guntur Light"/>
              </a:rPr>
              <a:t>Syaugi Salim Amar                        (E41190510) </a:t>
            </a:r>
          </a:p>
          <a:p>
            <a:pPr algn="just" marL="628426" indent="-314213" lvl="1">
              <a:lnSpc>
                <a:spcPts val="4075"/>
              </a:lnSpc>
              <a:buFont typeface="Arial"/>
              <a:buChar char="•"/>
            </a:pPr>
            <a:r>
              <a:rPr lang="en-US" sz="2910">
                <a:solidFill>
                  <a:srgbClr val="FFFFFF"/>
                </a:solidFill>
                <a:latin typeface="Hind Guntur Light"/>
              </a:rPr>
              <a:t>Wahyu Dian Pratiwi                      (E41190280) </a:t>
            </a:r>
          </a:p>
          <a:p>
            <a:pPr marL="628426" indent="-314213" lvl="1">
              <a:lnSpc>
                <a:spcPts val="4075"/>
              </a:lnSpc>
              <a:buFont typeface="Arial"/>
              <a:buChar char="•"/>
            </a:pPr>
            <a:r>
              <a:rPr lang="en-US" sz="2910">
                <a:solidFill>
                  <a:srgbClr val="FFFFFF"/>
                </a:solidFill>
                <a:latin typeface="Hind Guntur Light"/>
              </a:rPr>
              <a:t>Henry Murdiful Ulya H.P               (E41190654) </a:t>
            </a:r>
          </a:p>
          <a:p>
            <a:pPr algn="just" marL="628426" indent="-314213" lvl="1">
              <a:lnSpc>
                <a:spcPts val="4075"/>
              </a:lnSpc>
              <a:buFont typeface="Arial"/>
              <a:buChar char="•"/>
            </a:pPr>
            <a:r>
              <a:rPr lang="en-US" sz="2910">
                <a:solidFill>
                  <a:srgbClr val="FFFFFF"/>
                </a:solidFill>
                <a:latin typeface="Hind Guntur Light"/>
              </a:rPr>
              <a:t>Moh. Syaifudin                               (E41190532)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8" id="18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19" id="19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sp>
          <p:nvSpPr>
            <p:cNvPr name="AutoShape 22" id="22"/>
            <p:cNvSpPr/>
            <p:nvPr/>
          </p:nvSpPr>
          <p:spPr>
            <a:xfrm rot="0">
              <a:off x="0" y="0"/>
              <a:ext cx="24384000" cy="13716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19119271" y="570349"/>
              <a:ext cx="3893129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80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DEFEATING COVID-19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371600" y="570349"/>
              <a:ext cx="5790095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KEY THINGS TO KNOW ABOUT THE CORONAVIRUS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4384000" cy="13716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371600" y="570349"/>
              <a:ext cx="5790095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KEY THINGS TO KNOW ABOUT THE CORONAVIRUS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567" r="0" b="567"/>
          <a:stretch>
            <a:fillRect/>
          </a:stretch>
        </p:blipFill>
        <p:spPr>
          <a:xfrm flipH="false" flipV="false" rot="0">
            <a:off x="10484100" y="0"/>
            <a:ext cx="7803900" cy="102870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9240115" y="9644720"/>
            <a:ext cx="566658" cy="140078"/>
            <a:chOff x="0" y="0"/>
            <a:chExt cx="2055017" cy="508000"/>
          </a:xfrm>
        </p:grpSpPr>
        <p:sp>
          <p:nvSpPr>
            <p:cNvPr name="Freeform 7" id="7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2322371"/>
            <a:ext cx="9283303" cy="6468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Penyakit coronavirus (COVID-19) dikategorikan sebagai pandemic oleh 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Organisasi Kesehatan Dunia (WHO). Saat ini di dunia pendidikan masih 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melaksanakan pembelajaran via online atau bisa disebut dengan daring 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dikarenakan pandemi COVID-19. 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Pemerintah Pusat, dengan memasuki era new normal mulai membuka 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aktifitas di sekolah dan Universitas dengan memperketat penerapan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protokol kesehatan anjuran 5M . Hal ini menjadi penting bagi pemerintah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mewajibkan seluruh masyarakat Indonesia untuk menggunakan masker.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 Oleh karena itu, penelitian ini mengambil judul “Sistem Pembuka Pintu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 Otomatis Menggunakan Deteksi Masker” yang diharapkan dapat 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meminimalisir penyebaran virus covid-19 dimasa sekarang ini.</a:t>
            </a:r>
          </a:p>
          <a:p>
            <a:pPr>
              <a:lnSpc>
                <a:spcPts val="429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166812"/>
            <a:ext cx="7787595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Latar Belakang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89545" r="0" b="567"/>
          <a:stretch>
            <a:fillRect/>
          </a:stretch>
        </p:blipFill>
        <p:spPr>
          <a:xfrm flipH="false" flipV="false" rot="0">
            <a:off x="10484100" y="9258300"/>
            <a:ext cx="7803900" cy="1028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4339453" y="9669152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484100" y="4848580"/>
            <a:ext cx="457783" cy="969709"/>
            <a:chOff x="0" y="0"/>
            <a:chExt cx="610378" cy="1292945"/>
          </a:xfrm>
        </p:grpSpPr>
        <p:sp>
          <p:nvSpPr>
            <p:cNvPr name="AutoShape 15" id="15"/>
            <p:cNvSpPr/>
            <p:nvPr/>
          </p:nvSpPr>
          <p:spPr>
            <a:xfrm rot="0">
              <a:off x="0" y="0"/>
              <a:ext cx="610378" cy="625333"/>
            </a:xfrm>
            <a:prstGeom prst="rect">
              <a:avLst/>
            </a:prstGeom>
            <a:solidFill>
              <a:srgbClr val="FFFFFF">
                <a:alpha val="19608"/>
              </a:srgbClr>
            </a:solidFill>
          </p:spPr>
        </p:sp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171099" y="229084"/>
              <a:ext cx="268179" cy="167165"/>
            </a:xfrm>
            <a:prstGeom prst="rect">
              <a:avLst/>
            </a:prstGeom>
          </p:spPr>
        </p:pic>
        <p:sp>
          <p:nvSpPr>
            <p:cNvPr name="AutoShape 17" id="17"/>
            <p:cNvSpPr/>
            <p:nvPr/>
          </p:nvSpPr>
          <p:spPr>
            <a:xfrm rot="-10800000">
              <a:off x="0" y="667612"/>
              <a:ext cx="610378" cy="625333"/>
            </a:xfrm>
            <a:prstGeom prst="rect">
              <a:avLst/>
            </a:prstGeom>
            <a:solidFill>
              <a:srgbClr val="FFFFFF">
                <a:alpha val="19608"/>
              </a:srgbClr>
            </a:solidFill>
          </p:spPr>
        </p:sp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71099" y="896696"/>
              <a:ext cx="268179" cy="167165"/>
            </a:xfrm>
            <a:prstGeom prst="rect">
              <a:avLst/>
            </a:prstGeom>
          </p:spPr>
        </p:pic>
      </p:grpSp>
      <p:grpSp>
        <p:nvGrpSpPr>
          <p:cNvPr name="Group 19" id="19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2742" t="45470" r="8983" b="25776"/>
          <a:stretch>
            <a:fillRect/>
          </a:stretch>
        </p:blipFill>
        <p:spPr>
          <a:xfrm flipH="false" flipV="false" rot="0">
            <a:off x="1028700" y="4878606"/>
            <a:ext cx="16230600" cy="397467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5" id="5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24384000" cy="13716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9119271" y="570349"/>
              <a:ext cx="3893129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80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DEFEATING COVID-19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371600" y="570349"/>
              <a:ext cx="5790095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KEY THINGS TO KNOW ABOUT THE CORONAVIRUS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AutoShape 22" id="22"/>
          <p:cNvSpPr/>
          <p:nvPr/>
        </p:nvSpPr>
        <p:spPr>
          <a:xfrm rot="0">
            <a:off x="9041479" y="5510334"/>
            <a:ext cx="9525" cy="2425466"/>
          </a:xfrm>
          <a:prstGeom prst="rect">
            <a:avLst/>
          </a:prstGeom>
          <a:solidFill>
            <a:srgbClr val="FFFFFF">
              <a:alpha val="29804"/>
            </a:srgbClr>
          </a:solidFill>
        </p:spPr>
      </p:sp>
      <p:sp>
        <p:nvSpPr>
          <p:cNvPr name="TextBox 23" id="23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4003" y="1634294"/>
            <a:ext cx="4344046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ind Guntur Bold"/>
              </a:rPr>
              <a:t>Rumusan Masalah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00392" y="5650552"/>
            <a:ext cx="6771131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ind Guntur Light"/>
              </a:rPr>
              <a:t>Bagaimana cara meminimalisir penyebaran virus covid-19 khususnya ditempat-tempat umum?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112011" y="5650552"/>
            <a:ext cx="6580631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ind Guntur Light"/>
              </a:rPr>
              <a:t>Bagaimana merancang system pembuka pintu otomatis menggunakan deteksi masker?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048819" y="7265992"/>
            <a:ext cx="672350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ind Guntur Light"/>
              </a:rPr>
              <a:t>Bagaimana hasil rancang bangun alat yang dihasilkan mampu diterapkan di tempat umum?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943" r="0" b="794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1099" r="51458" b="7982"/>
          <a:stretch>
            <a:fillRect/>
          </a:stretch>
        </p:blipFill>
        <p:spPr>
          <a:xfrm flipH="false" flipV="false" rot="0">
            <a:off x="-3308" y="0"/>
            <a:ext cx="9227682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8283058" y="4697554"/>
            <a:ext cx="437576" cy="286871"/>
            <a:chOff x="0" y="0"/>
            <a:chExt cx="871730" cy="571500"/>
          </a:xfrm>
        </p:grpSpPr>
        <p:sp>
          <p:nvSpPr>
            <p:cNvPr name="Freeform 5" id="5"/>
            <p:cNvSpPr/>
            <p:nvPr/>
          </p:nvSpPr>
          <p:spPr>
            <a:xfrm>
              <a:off x="0" y="255270"/>
              <a:ext cx="871730" cy="69850"/>
            </a:xfrm>
            <a:custGeom>
              <a:avLst/>
              <a:gdLst/>
              <a:ahLst/>
              <a:cxnLst/>
              <a:rect r="r" b="b" t="t" l="l"/>
              <a:pathLst>
                <a:path h="69850" w="871730">
                  <a:moveTo>
                    <a:pt x="58090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71730" y="69850"/>
                  </a:lnTo>
                  <a:lnTo>
                    <a:pt x="87173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8283058" y="6993171"/>
            <a:ext cx="437576" cy="286871"/>
            <a:chOff x="0" y="0"/>
            <a:chExt cx="871730" cy="571500"/>
          </a:xfrm>
        </p:grpSpPr>
        <p:sp>
          <p:nvSpPr>
            <p:cNvPr name="Freeform 7" id="7"/>
            <p:cNvSpPr/>
            <p:nvPr/>
          </p:nvSpPr>
          <p:spPr>
            <a:xfrm>
              <a:off x="0" y="255270"/>
              <a:ext cx="871730" cy="69850"/>
            </a:xfrm>
            <a:custGeom>
              <a:avLst/>
              <a:gdLst/>
              <a:ahLst/>
              <a:cxnLst/>
              <a:rect r="r" b="b" t="t" l="l"/>
              <a:pathLst>
                <a:path h="69850" w="871730">
                  <a:moveTo>
                    <a:pt x="58090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71730" y="69850"/>
                  </a:lnTo>
                  <a:lnTo>
                    <a:pt x="87173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52500"/>
            <a:ext cx="7395337" cy="699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ind Guntur Bold"/>
              </a:rPr>
              <a:t>Tujuan Penelitian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3960" y="2557586"/>
            <a:ext cx="747314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ind Guntur Light"/>
              </a:rPr>
              <a:t>Untuk menghasilkan system pembuka pintu otomatis menggunakan deteksi masker tanpa sentuhan tangan.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sp>
          <p:nvSpPr>
            <p:cNvPr name="AutoShape 11" id="11"/>
            <p:cNvSpPr/>
            <p:nvPr/>
          </p:nvSpPr>
          <p:spPr>
            <a:xfrm rot="0">
              <a:off x="0" y="0"/>
              <a:ext cx="24384000" cy="13716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9119271" y="570349"/>
              <a:ext cx="3893129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80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DEFEATING COVID-19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371600" y="570349"/>
              <a:ext cx="5790095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KEY THINGS TO KNOW ABOUT THE CORONAVIRUS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883142" y="1149161"/>
            <a:ext cx="566658" cy="140078"/>
            <a:chOff x="0" y="0"/>
            <a:chExt cx="2055017" cy="508000"/>
          </a:xfrm>
        </p:grpSpPr>
        <p:sp>
          <p:nvSpPr>
            <p:cNvPr name="Freeform 15" id="15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TextBox 28" id="28"/>
          <p:cNvSpPr txBox="true"/>
          <p:nvPr/>
        </p:nvSpPr>
        <p:spPr>
          <a:xfrm rot="0">
            <a:off x="873960" y="4044044"/>
            <a:ext cx="747314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ind Guntur Light"/>
              </a:rPr>
              <a:t>Untuk merancang system pembuka pintu otomatis menggunakan Arduino uno, webcam, dan solenoid lock door.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73960" y="5812632"/>
            <a:ext cx="747314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ind Guntur Light"/>
              </a:rPr>
              <a:t>Untuk menerapkan hasil rancang bangun alat yang telah dihasilkan, ditempat umum.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3477" t="0" r="23477" b="0"/>
          <a:stretch>
            <a:fillRect/>
          </a:stretch>
        </p:blipFill>
        <p:spPr>
          <a:xfrm flipH="false" flipV="false" rot="0">
            <a:off x="0" y="0"/>
            <a:ext cx="8184959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3477" t="89999" r="23477" b="0"/>
          <a:stretch>
            <a:fillRect/>
          </a:stretch>
        </p:blipFill>
        <p:spPr>
          <a:xfrm flipH="false" flipV="false" rot="0">
            <a:off x="0" y="9258300"/>
            <a:ext cx="8184959" cy="1028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5" id="5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371080" y="1895847"/>
            <a:ext cx="4283209" cy="7638678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4339453" y="9681299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9681299"/>
            <a:ext cx="4342571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KEY THINGS TO KNOW ABOUT THE CORONAVIRUS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99393" y="1022539"/>
            <a:ext cx="4655256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Flowchart Sistem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98213"/>
            <a:ext cx="1633406" cy="104497"/>
            <a:chOff x="0" y="0"/>
            <a:chExt cx="8933191" cy="571500"/>
          </a:xfrm>
        </p:grpSpPr>
        <p:sp>
          <p:nvSpPr>
            <p:cNvPr name="Freeform 3" id="3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r="r" b="b" t="t" l="l"/>
              <a:pathLst>
                <a:path h="69850" w="8933191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2777" t="17719" r="0" b="51726"/>
          <a:stretch>
            <a:fillRect/>
          </a:stretch>
        </p:blipFill>
        <p:spPr>
          <a:xfrm flipH="false" flipV="false" rot="0">
            <a:off x="-24470" y="0"/>
            <a:ext cx="18312470" cy="383672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57164" t="17719" r="0" b="51726"/>
          <a:stretch>
            <a:fillRect/>
          </a:stretch>
        </p:blipFill>
        <p:spPr>
          <a:xfrm flipH="false" flipV="false" rot="0">
            <a:off x="10244063" y="0"/>
            <a:ext cx="8068407" cy="3836724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7" id="7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199986" y="4511494"/>
            <a:ext cx="12284923" cy="4746806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39453" y="9681299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9681299"/>
            <a:ext cx="4342571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KEY THINGS TO KNOW ABOUT THE CORONAVIRUS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65965" y="1525284"/>
            <a:ext cx="5882536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Rangkaian Desain Alat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0461" t="0" r="0" b="74"/>
          <a:stretch>
            <a:fillRect/>
          </a:stretch>
        </p:blipFill>
        <p:spPr>
          <a:xfrm flipH="false" flipV="false" rot="0">
            <a:off x="9296569" y="0"/>
            <a:ext cx="10958368" cy="1051110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30461" t="88015" r="0" b="74"/>
          <a:stretch>
            <a:fillRect/>
          </a:stretch>
        </p:blipFill>
        <p:spPr>
          <a:xfrm flipH="false" flipV="false" rot="0">
            <a:off x="6439069" y="9258300"/>
            <a:ext cx="10958368" cy="1252808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33956" t="9783" r="25237" b="31656"/>
          <a:stretch>
            <a:fillRect/>
          </a:stretch>
        </p:blipFill>
        <p:spPr>
          <a:xfrm flipH="false" flipV="false" rot="0">
            <a:off x="1028700" y="2576539"/>
            <a:ext cx="6359932" cy="5133921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179344" y="9681299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681299"/>
            <a:ext cx="4342571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KEY THINGS TO KNOW ABOUT THE CORONAVIRUS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952500"/>
            <a:ext cx="5970308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USER INTERFACE ALAT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498213"/>
            <a:ext cx="1633406" cy="104497"/>
            <a:chOff x="0" y="0"/>
            <a:chExt cx="8933191" cy="571500"/>
          </a:xfrm>
        </p:grpSpPr>
        <p:sp>
          <p:nvSpPr>
            <p:cNvPr name="Freeform 4" id="4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r="r" b="b" t="t" l="l"/>
              <a:pathLst>
                <a:path h="69850" w="8933191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TextBox 16" id="16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09" sz="1399">
                <a:solidFill>
                  <a:srgbClr val="FFFFFF"/>
                </a:solidFill>
                <a:latin typeface="Hind Guntur Medium"/>
              </a:rPr>
              <a:t>SEPTEMBER 2020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rcRect l="8093" t="16232" r="42018" b="16134"/>
          <a:stretch>
            <a:fillRect/>
          </a:stretch>
        </p:blipFill>
        <p:spPr>
          <a:xfrm flipH="false" flipV="false" rot="0">
            <a:off x="1242179" y="1669137"/>
            <a:ext cx="7688342" cy="694872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3"/>
          <a:srcRect l="42103" t="16471" r="8204" b="15690"/>
          <a:stretch>
            <a:fillRect/>
          </a:stretch>
        </p:blipFill>
        <p:spPr>
          <a:xfrm flipH="false" flipV="false" rot="0">
            <a:off x="9384164" y="1669137"/>
            <a:ext cx="7634972" cy="6948726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1388682" y="4377895"/>
            <a:ext cx="7395337" cy="1979902"/>
            <a:chOff x="0" y="0"/>
            <a:chExt cx="9860449" cy="263987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90500"/>
              <a:ext cx="9860449" cy="2252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177"/>
                </a:lnSpc>
                <a:spcBef>
                  <a:spcPct val="0"/>
                </a:spcBef>
              </a:pPr>
              <a:r>
                <a:rPr lang="en-US" spc="405" sz="10126">
                  <a:solidFill>
                    <a:srgbClr val="FFFFFF"/>
                  </a:solidFill>
                  <a:latin typeface="Hind Guntur Bold"/>
                </a:rPr>
                <a:t>608,911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105949"/>
              <a:ext cx="9860449" cy="533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pc="96" u="none" sz="2400">
                  <a:solidFill>
                    <a:srgbClr val="FFFFFF"/>
                  </a:solidFill>
                  <a:latin typeface="Hind Guntur Light"/>
                </a:rPr>
                <a:t>Total deaths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503982" y="4377895"/>
            <a:ext cx="7395337" cy="1979902"/>
            <a:chOff x="0" y="0"/>
            <a:chExt cx="9860449" cy="263987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190500"/>
              <a:ext cx="9860449" cy="2252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177"/>
                </a:lnSpc>
                <a:spcBef>
                  <a:spcPct val="0"/>
                </a:spcBef>
              </a:pPr>
              <a:r>
                <a:rPr lang="en-US" spc="405" sz="10126">
                  <a:solidFill>
                    <a:srgbClr val="FFFFFF"/>
                  </a:solidFill>
                  <a:latin typeface="Hind Guntur Bold"/>
                </a:rPr>
                <a:t>8,735,298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2105949"/>
              <a:ext cx="9860449" cy="533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pc="96" u="none" sz="2400">
                  <a:solidFill>
                    <a:srgbClr val="FFFFFF"/>
                  </a:solidFill>
                  <a:latin typeface="Hind Guntur Light"/>
                </a:rPr>
                <a:t>Total recovered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26" id="26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sp>
          <p:nvSpPr>
            <p:cNvPr name="AutoShape 29" id="29"/>
            <p:cNvSpPr/>
            <p:nvPr/>
          </p:nvSpPr>
          <p:spPr>
            <a:xfrm rot="0">
              <a:off x="0" y="0"/>
              <a:ext cx="24384000" cy="13716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19119271" y="570349"/>
              <a:ext cx="3893129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80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DEFEATING COVID-19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371600" y="570349"/>
              <a:ext cx="5790095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KEY THINGS TO KNOW ABOUT THE CORONAVIRUS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242179" y="704404"/>
            <a:ext cx="597030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ind Guntur Bold"/>
              </a:rPr>
              <a:t>HASIL PROTOTYPE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DAE0Et3fjvM</dc:identifier>
  <dcterms:modified xsi:type="dcterms:W3CDTF">2011-08-01T06:04:30Z</dcterms:modified>
  <cp:revision>1</cp:revision>
  <dc:title>PPT Workshop Sistem Tertanam</dc:title>
</cp:coreProperties>
</file>